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7" d="100"/>
          <a:sy n="47" d="100"/>
        </p:scale>
        <p:origin x="219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6C68-DF06-450E-96C4-9CC6D70B295C}" type="datetimeFigureOut">
              <a:rPr lang="sv-SE" smtClean="0"/>
              <a:t>2022-06-17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5AC-E7AB-44BB-BA35-80A39BF3F72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81655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6C68-DF06-450E-96C4-9CC6D70B295C}" type="datetimeFigureOut">
              <a:rPr lang="sv-SE" smtClean="0"/>
              <a:t>2022-06-17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5AC-E7AB-44BB-BA35-80A39BF3F72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67997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6C68-DF06-450E-96C4-9CC6D70B295C}" type="datetimeFigureOut">
              <a:rPr lang="sv-SE" smtClean="0"/>
              <a:t>2022-06-17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5AC-E7AB-44BB-BA35-80A39BF3F72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945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6C68-DF06-450E-96C4-9CC6D70B295C}" type="datetimeFigureOut">
              <a:rPr lang="sv-SE" smtClean="0"/>
              <a:t>2022-06-17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5AC-E7AB-44BB-BA35-80A39BF3F72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41114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6C68-DF06-450E-96C4-9CC6D70B295C}" type="datetimeFigureOut">
              <a:rPr lang="sv-SE" smtClean="0"/>
              <a:t>2022-06-17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5AC-E7AB-44BB-BA35-80A39BF3F72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8113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6C68-DF06-450E-96C4-9CC6D70B295C}" type="datetimeFigureOut">
              <a:rPr lang="sv-SE" smtClean="0"/>
              <a:t>2022-06-17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5AC-E7AB-44BB-BA35-80A39BF3F72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66427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6C68-DF06-450E-96C4-9CC6D70B295C}" type="datetimeFigureOut">
              <a:rPr lang="sv-SE" smtClean="0"/>
              <a:t>2022-06-17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5AC-E7AB-44BB-BA35-80A39BF3F72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23249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6C68-DF06-450E-96C4-9CC6D70B295C}" type="datetimeFigureOut">
              <a:rPr lang="sv-SE" smtClean="0"/>
              <a:t>2022-06-17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5AC-E7AB-44BB-BA35-80A39BF3F72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40550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6C68-DF06-450E-96C4-9CC6D70B295C}" type="datetimeFigureOut">
              <a:rPr lang="sv-SE" smtClean="0"/>
              <a:t>2022-06-17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5AC-E7AB-44BB-BA35-80A39BF3F72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80235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6C68-DF06-450E-96C4-9CC6D70B295C}" type="datetimeFigureOut">
              <a:rPr lang="sv-SE" smtClean="0"/>
              <a:t>2022-06-17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5AC-E7AB-44BB-BA35-80A39BF3F72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146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6C68-DF06-450E-96C4-9CC6D70B295C}" type="datetimeFigureOut">
              <a:rPr lang="sv-SE" smtClean="0"/>
              <a:t>2022-06-17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5AC-E7AB-44BB-BA35-80A39BF3F72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38223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96C68-DF06-450E-96C4-9CC6D70B295C}" type="datetimeFigureOut">
              <a:rPr lang="sv-SE" smtClean="0"/>
              <a:t>2022-06-17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735AC-E7AB-44BB-BA35-80A39BF3F72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6784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>
            <a:extLst>
              <a:ext uri="{FF2B5EF4-FFF2-40B4-BE49-F238E27FC236}">
                <a16:creationId xmlns:a16="http://schemas.microsoft.com/office/drawing/2014/main" id="{C54D0BB7-8E35-4532-86AC-E71F6D5376B8}"/>
              </a:ext>
            </a:extLst>
          </p:cNvPr>
          <p:cNvSpPr txBox="1"/>
          <p:nvPr/>
        </p:nvSpPr>
        <p:spPr>
          <a:xfrm>
            <a:off x="1889125" y="712174"/>
            <a:ext cx="34701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>
                <a:latin typeface="Georgia" panose="02040502050405020303" pitchFamily="18" charset="0"/>
              </a:rPr>
              <a:t>DRINKAR 5 cl 149:-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93C7F788-E83E-4D8A-920C-9FA14E4CEF07}"/>
              </a:ext>
            </a:extLst>
          </p:cNvPr>
          <p:cNvSpPr txBox="1"/>
          <p:nvPr/>
        </p:nvSpPr>
        <p:spPr>
          <a:xfrm>
            <a:off x="249354" y="1203330"/>
            <a:ext cx="291294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u="sng" dirty="0">
                <a:latin typeface="Georgia" panose="02040502050405020303" pitchFamily="18" charset="0"/>
              </a:rPr>
              <a:t>Cola &amp; Lime</a:t>
            </a:r>
          </a:p>
          <a:p>
            <a:pPr algn="ctr"/>
            <a:endParaRPr lang="sv-SE" b="1" dirty="0">
              <a:latin typeface="Georgia" panose="02040502050405020303" pitchFamily="18" charset="0"/>
            </a:endParaRPr>
          </a:p>
          <a:p>
            <a:r>
              <a:rPr lang="sv-SE" b="1" dirty="0">
                <a:latin typeface="Georgia" panose="02040502050405020303" pitchFamily="18" charset="0"/>
              </a:rPr>
              <a:t>Mack &amp; Cola 	</a:t>
            </a:r>
            <a:r>
              <a:rPr lang="sv-SE" sz="900" b="1" dirty="0">
                <a:latin typeface="Georgia" panose="02040502050405020303" pitchFamily="18" charset="0"/>
              </a:rPr>
              <a:t>Whisky</a:t>
            </a:r>
            <a:endParaRPr lang="sv-SE" b="1" dirty="0">
              <a:latin typeface="Georgia" panose="02040502050405020303" pitchFamily="18" charset="0"/>
            </a:endParaRPr>
          </a:p>
          <a:p>
            <a:r>
              <a:rPr lang="sv-SE" b="1" dirty="0">
                <a:latin typeface="Georgia" panose="02040502050405020303" pitchFamily="18" charset="0"/>
              </a:rPr>
              <a:t>Cuba </a:t>
            </a:r>
            <a:r>
              <a:rPr lang="sv-SE" b="1" dirty="0" err="1">
                <a:latin typeface="Georgia" panose="02040502050405020303" pitchFamily="18" charset="0"/>
              </a:rPr>
              <a:t>Libre</a:t>
            </a:r>
            <a:r>
              <a:rPr lang="sv-SE" b="1" dirty="0">
                <a:latin typeface="Georgia" panose="02040502050405020303" pitchFamily="18" charset="0"/>
              </a:rPr>
              <a:t> 		</a:t>
            </a:r>
            <a:r>
              <a:rPr lang="sv-SE" sz="900" b="1" dirty="0">
                <a:latin typeface="Georgia" panose="02040502050405020303" pitchFamily="18" charset="0"/>
              </a:rPr>
              <a:t>Ljus Rom</a:t>
            </a:r>
            <a:endParaRPr lang="sv-SE" b="1" dirty="0">
              <a:latin typeface="Georgia" panose="02040502050405020303" pitchFamily="18" charset="0"/>
            </a:endParaRPr>
          </a:p>
          <a:p>
            <a:r>
              <a:rPr lang="sv-SE" b="1" dirty="0" err="1">
                <a:latin typeface="Georgia" panose="02040502050405020303" pitchFamily="18" charset="0"/>
              </a:rPr>
              <a:t>Cubata</a:t>
            </a:r>
            <a:r>
              <a:rPr lang="sv-SE" b="1" dirty="0">
                <a:latin typeface="Georgia" panose="02040502050405020303" pitchFamily="18" charset="0"/>
              </a:rPr>
              <a:t>  		</a:t>
            </a:r>
            <a:r>
              <a:rPr lang="sv-SE" sz="900" b="1" dirty="0">
                <a:latin typeface="Georgia" panose="02040502050405020303" pitchFamily="18" charset="0"/>
              </a:rPr>
              <a:t>Mörk rom</a:t>
            </a:r>
            <a:endParaRPr lang="sv-SE" b="1" dirty="0">
              <a:latin typeface="Georgia" panose="02040502050405020303" pitchFamily="18" charset="0"/>
            </a:endParaRPr>
          </a:p>
          <a:p>
            <a:r>
              <a:rPr lang="sv-SE" b="1" dirty="0" err="1">
                <a:latin typeface="Georgia" panose="02040502050405020303" pitchFamily="18" charset="0"/>
              </a:rPr>
              <a:t>Batanga</a:t>
            </a:r>
            <a:r>
              <a:rPr lang="sv-SE" b="1" dirty="0">
                <a:latin typeface="Georgia" panose="02040502050405020303" pitchFamily="18" charset="0"/>
              </a:rPr>
              <a:t> 		</a:t>
            </a:r>
            <a:r>
              <a:rPr lang="sv-SE" sz="900" b="1" dirty="0">
                <a:latin typeface="Georgia" panose="02040502050405020303" pitchFamily="18" charset="0"/>
              </a:rPr>
              <a:t>Tequila</a:t>
            </a:r>
          </a:p>
          <a:p>
            <a:endParaRPr lang="sv-SE" b="1" dirty="0">
              <a:latin typeface="Georgia" panose="02040502050405020303" pitchFamily="18" charset="0"/>
            </a:endParaRPr>
          </a:p>
          <a:p>
            <a:endParaRPr lang="sv-SE" dirty="0">
              <a:latin typeface="Georgia" panose="02040502050405020303" pitchFamily="18" charset="0"/>
            </a:endParaRP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30EBDDE3-62CE-4944-B0E8-7AD3A458E0BA}"/>
              </a:ext>
            </a:extLst>
          </p:cNvPr>
          <p:cNvSpPr txBox="1"/>
          <p:nvPr/>
        </p:nvSpPr>
        <p:spPr>
          <a:xfrm>
            <a:off x="3695702" y="1211313"/>
            <a:ext cx="291294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u="sng" dirty="0">
                <a:latin typeface="Georgia" panose="02040502050405020303" pitchFamily="18" charset="0"/>
              </a:rPr>
              <a:t>Tomat</a:t>
            </a:r>
          </a:p>
          <a:p>
            <a:endParaRPr lang="sv-SE" b="1" u="sng" dirty="0">
              <a:latin typeface="Georgia" panose="02040502050405020303" pitchFamily="18" charset="0"/>
            </a:endParaRPr>
          </a:p>
          <a:p>
            <a:r>
              <a:rPr lang="sv-SE" b="1" dirty="0" err="1">
                <a:latin typeface="Georgia" panose="02040502050405020303" pitchFamily="18" charset="0"/>
              </a:rPr>
              <a:t>Bloody</a:t>
            </a:r>
            <a:r>
              <a:rPr lang="sv-SE" b="1" dirty="0">
                <a:latin typeface="Georgia" panose="02040502050405020303" pitchFamily="18" charset="0"/>
              </a:rPr>
              <a:t> Mary  	</a:t>
            </a:r>
            <a:r>
              <a:rPr lang="sv-SE" sz="900" b="1" dirty="0">
                <a:latin typeface="Georgia" panose="02040502050405020303" pitchFamily="18" charset="0"/>
              </a:rPr>
              <a:t>Vodka</a:t>
            </a:r>
          </a:p>
          <a:p>
            <a:r>
              <a:rPr lang="sv-SE" b="1" dirty="0">
                <a:latin typeface="Georgia" panose="02040502050405020303" pitchFamily="18" charset="0"/>
              </a:rPr>
              <a:t>Red </a:t>
            </a:r>
            <a:r>
              <a:rPr lang="sv-SE" b="1" dirty="0" err="1">
                <a:latin typeface="Georgia" panose="02040502050405020303" pitchFamily="18" charset="0"/>
              </a:rPr>
              <a:t>Snapper</a:t>
            </a:r>
            <a:r>
              <a:rPr lang="sv-SE" b="1" dirty="0">
                <a:latin typeface="Georgia" panose="02040502050405020303" pitchFamily="18" charset="0"/>
              </a:rPr>
              <a:t>  	</a:t>
            </a:r>
            <a:r>
              <a:rPr lang="sv-SE" sz="900" b="1" dirty="0">
                <a:latin typeface="Georgia" panose="02040502050405020303" pitchFamily="18" charset="0"/>
              </a:rPr>
              <a:t>Gin</a:t>
            </a:r>
            <a:endParaRPr lang="sv-SE" b="1" dirty="0">
              <a:latin typeface="Georgia" panose="02040502050405020303" pitchFamily="18" charset="0"/>
            </a:endParaRPr>
          </a:p>
          <a:p>
            <a:r>
              <a:rPr lang="sv-SE" b="1" dirty="0" err="1">
                <a:latin typeface="Georgia" panose="02040502050405020303" pitchFamily="18" charset="0"/>
              </a:rPr>
              <a:t>Bloody</a:t>
            </a:r>
            <a:r>
              <a:rPr lang="sv-SE" b="1" dirty="0">
                <a:latin typeface="Georgia" panose="02040502050405020303" pitchFamily="18" charset="0"/>
              </a:rPr>
              <a:t> Mack  	</a:t>
            </a:r>
            <a:r>
              <a:rPr lang="sv-SE" sz="900" b="1" dirty="0">
                <a:latin typeface="Georgia" panose="02040502050405020303" pitchFamily="18" charset="0"/>
              </a:rPr>
              <a:t>Whisky</a:t>
            </a:r>
            <a:endParaRPr lang="sv-SE" b="1" dirty="0">
              <a:latin typeface="Georgia" panose="02040502050405020303" pitchFamily="18" charset="0"/>
            </a:endParaRPr>
          </a:p>
          <a:p>
            <a:r>
              <a:rPr lang="sv-SE" b="1" dirty="0" err="1">
                <a:latin typeface="Georgia" panose="02040502050405020303" pitchFamily="18" charset="0"/>
              </a:rPr>
              <a:t>Bloody</a:t>
            </a:r>
            <a:r>
              <a:rPr lang="sv-SE" b="1" dirty="0">
                <a:latin typeface="Georgia" panose="02040502050405020303" pitchFamily="18" charset="0"/>
              </a:rPr>
              <a:t> Maria  	</a:t>
            </a:r>
            <a:r>
              <a:rPr lang="sv-SE" sz="900" b="1" dirty="0">
                <a:latin typeface="Georgia" panose="02040502050405020303" pitchFamily="18" charset="0"/>
              </a:rPr>
              <a:t>Tequila</a:t>
            </a:r>
            <a:endParaRPr lang="sv-SE" b="1" dirty="0">
              <a:latin typeface="Georgia" panose="02040502050405020303" pitchFamily="18" charset="0"/>
            </a:endParaRPr>
          </a:p>
          <a:p>
            <a:endParaRPr lang="sv-SE" b="1" dirty="0"/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77DC43FC-544D-41DE-868B-9D75AA6C5E80}"/>
              </a:ext>
            </a:extLst>
          </p:cNvPr>
          <p:cNvSpPr txBox="1"/>
          <p:nvPr/>
        </p:nvSpPr>
        <p:spPr>
          <a:xfrm>
            <a:off x="2182" y="3008869"/>
            <a:ext cx="29129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u="sng" dirty="0">
                <a:latin typeface="Georgia" panose="02040502050405020303" pitchFamily="18" charset="0"/>
              </a:rPr>
              <a:t>Båstad mule</a:t>
            </a:r>
          </a:p>
          <a:p>
            <a:pPr algn="ctr"/>
            <a:endParaRPr lang="sv-SE" b="1" u="sng" dirty="0">
              <a:latin typeface="Georgia" panose="02040502050405020303" pitchFamily="18" charset="0"/>
            </a:endParaRPr>
          </a:p>
          <a:p>
            <a:pPr algn="ctr"/>
            <a:r>
              <a:rPr lang="sv-SE" b="1" u="sng" dirty="0">
                <a:latin typeface="Georgia" panose="02040502050405020303" pitchFamily="18" charset="0"/>
              </a:rPr>
              <a:t>Tonic</a:t>
            </a:r>
          </a:p>
          <a:p>
            <a:pPr algn="ctr"/>
            <a:endParaRPr lang="sv-SE" b="1" u="sng" dirty="0">
              <a:latin typeface="Georgia" panose="02040502050405020303" pitchFamily="18" charset="0"/>
            </a:endParaRPr>
          </a:p>
          <a:p>
            <a:pPr algn="ctr"/>
            <a:endParaRPr lang="sv-SE" b="1" u="sng" dirty="0">
              <a:latin typeface="Georgia" panose="02040502050405020303" pitchFamily="18" charset="0"/>
            </a:endParaRPr>
          </a:p>
          <a:p>
            <a:pPr algn="ctr"/>
            <a:r>
              <a:rPr lang="sv-SE" b="1" dirty="0">
                <a:latin typeface="Georgia" panose="02040502050405020303" pitchFamily="18" charset="0"/>
              </a:rPr>
              <a:t>Gin Tonic</a:t>
            </a:r>
          </a:p>
          <a:p>
            <a:pPr algn="ctr"/>
            <a:r>
              <a:rPr lang="sv-SE" b="1" dirty="0">
                <a:latin typeface="Georgia" panose="02040502050405020303" pitchFamily="18" charset="0"/>
              </a:rPr>
              <a:t>Vodka Tonic</a:t>
            </a:r>
          </a:p>
          <a:p>
            <a:pPr algn="ctr"/>
            <a:r>
              <a:rPr lang="sv-SE" b="1" dirty="0">
                <a:latin typeface="Georgia" panose="02040502050405020303" pitchFamily="18" charset="0"/>
              </a:rPr>
              <a:t>Pink Gin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943CFDA8-70E2-48A8-9D41-BE5E145B9703}"/>
              </a:ext>
            </a:extLst>
          </p:cNvPr>
          <p:cNvSpPr txBox="1"/>
          <p:nvPr/>
        </p:nvSpPr>
        <p:spPr>
          <a:xfrm>
            <a:off x="2940408" y="3714875"/>
            <a:ext cx="321945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>
                <a:latin typeface="Georgia" panose="02040502050405020303" pitchFamily="18" charset="0"/>
              </a:rPr>
              <a:t>Whisky </a:t>
            </a:r>
            <a:r>
              <a:rPr lang="sv-SE" b="1" dirty="0" err="1">
                <a:latin typeface="Georgia" panose="02040502050405020303" pitchFamily="18" charset="0"/>
              </a:rPr>
              <a:t>sour</a:t>
            </a:r>
            <a:endParaRPr lang="sv-SE" b="1" dirty="0">
              <a:latin typeface="Georgia" panose="02040502050405020303" pitchFamily="18" charset="0"/>
            </a:endParaRPr>
          </a:p>
          <a:p>
            <a:pPr algn="ctr"/>
            <a:r>
              <a:rPr lang="sv-SE" sz="900" b="1" dirty="0">
                <a:latin typeface="Georgia" panose="02040502050405020303" pitchFamily="18" charset="0"/>
              </a:rPr>
              <a:t>Mack, citron, sockerlag, angostura</a:t>
            </a: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AED4A652-F191-4720-98D2-715AEDF111E1}"/>
              </a:ext>
            </a:extLst>
          </p:cNvPr>
          <p:cNvSpPr txBox="1"/>
          <p:nvPr/>
        </p:nvSpPr>
        <p:spPr>
          <a:xfrm>
            <a:off x="3162297" y="3157913"/>
            <a:ext cx="268605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 err="1">
                <a:latin typeface="Georgia" panose="02040502050405020303" pitchFamily="18" charset="0"/>
              </a:rPr>
              <a:t>Negroni</a:t>
            </a:r>
            <a:r>
              <a:rPr lang="sv-SE" b="1" dirty="0">
                <a:latin typeface="Georgia" panose="02040502050405020303" pitchFamily="18" charset="0"/>
              </a:rPr>
              <a:t> </a:t>
            </a:r>
            <a:r>
              <a:rPr lang="sv-SE" b="1" dirty="0" err="1">
                <a:latin typeface="Georgia" panose="02040502050405020303" pitchFamily="18" charset="0"/>
              </a:rPr>
              <a:t>sour</a:t>
            </a:r>
            <a:endParaRPr lang="sv-SE" b="1" dirty="0">
              <a:latin typeface="Georgia" panose="02040502050405020303" pitchFamily="18" charset="0"/>
            </a:endParaRPr>
          </a:p>
          <a:p>
            <a:pPr algn="ctr"/>
            <a:r>
              <a:rPr lang="sv-SE" sz="900" b="1" dirty="0">
                <a:latin typeface="Georgia" panose="02040502050405020303" pitchFamily="18" charset="0"/>
              </a:rPr>
              <a:t>Gin, Vermouth, Bitter, Citrus</a:t>
            </a:r>
            <a:r>
              <a:rPr lang="sv-SE" sz="900" b="1">
                <a:latin typeface="Georgia" panose="02040502050405020303" pitchFamily="18" charset="0"/>
              </a:rPr>
              <a:t>, sockerlag</a:t>
            </a:r>
            <a:endParaRPr lang="sv-SE" sz="900" b="1" dirty="0">
              <a:latin typeface="Georgia" panose="02040502050405020303" pitchFamily="18" charset="0"/>
            </a:endParaRP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BF5BE3C4-3FDE-4970-ADF8-1DAC5AD4B291}"/>
              </a:ext>
            </a:extLst>
          </p:cNvPr>
          <p:cNvSpPr txBox="1"/>
          <p:nvPr/>
        </p:nvSpPr>
        <p:spPr>
          <a:xfrm>
            <a:off x="249354" y="5346684"/>
            <a:ext cx="2355998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>
                <a:latin typeface="Georgia" panose="02040502050405020303" pitchFamily="18" charset="0"/>
              </a:rPr>
              <a:t>Järn 3 cl 85:-</a:t>
            </a:r>
          </a:p>
          <a:p>
            <a:pPr algn="ctr"/>
            <a:endParaRPr lang="sv-SE" b="1" dirty="0">
              <a:latin typeface="Georgia" panose="02040502050405020303" pitchFamily="18" charset="0"/>
            </a:endParaRPr>
          </a:p>
          <a:p>
            <a:pPr algn="ctr"/>
            <a:r>
              <a:rPr lang="sv-SE" sz="1600" b="1" dirty="0" err="1">
                <a:latin typeface="Georgia" panose="02040502050405020303" pitchFamily="18" charset="0"/>
              </a:rPr>
              <a:t>Fernet</a:t>
            </a:r>
            <a:r>
              <a:rPr lang="sv-SE" sz="1600" b="1" dirty="0">
                <a:latin typeface="Georgia" panose="02040502050405020303" pitchFamily="18" charset="0"/>
              </a:rPr>
              <a:t> Branca</a:t>
            </a:r>
          </a:p>
          <a:p>
            <a:pPr algn="ctr"/>
            <a:r>
              <a:rPr lang="sv-SE" sz="1600" b="1" dirty="0" err="1">
                <a:latin typeface="Georgia" panose="02040502050405020303" pitchFamily="18" charset="0"/>
              </a:rPr>
              <a:t>Fireball</a:t>
            </a:r>
            <a:endParaRPr lang="sv-SE" sz="1600" b="1" dirty="0">
              <a:latin typeface="Georgia" panose="02040502050405020303" pitchFamily="18" charset="0"/>
            </a:endParaRPr>
          </a:p>
          <a:p>
            <a:pPr algn="ctr"/>
            <a:r>
              <a:rPr lang="sv-SE" sz="1600" b="1" dirty="0">
                <a:latin typeface="Georgia" panose="02040502050405020303" pitchFamily="18" charset="0"/>
              </a:rPr>
              <a:t>Golden Strike</a:t>
            </a:r>
          </a:p>
          <a:p>
            <a:pPr algn="ctr"/>
            <a:r>
              <a:rPr lang="sv-SE" sz="1600" b="1" dirty="0" err="1">
                <a:latin typeface="Georgia" panose="02040502050405020303" pitchFamily="18" charset="0"/>
              </a:rPr>
              <a:t>Jägermeister</a:t>
            </a:r>
            <a:endParaRPr lang="sv-SE" sz="1600" b="1" dirty="0">
              <a:latin typeface="Georgia" panose="02040502050405020303" pitchFamily="18" charset="0"/>
            </a:endParaRPr>
          </a:p>
          <a:p>
            <a:pPr algn="ctr"/>
            <a:r>
              <a:rPr lang="sv-SE" sz="1600" b="1" dirty="0">
                <a:latin typeface="Georgia" panose="02040502050405020303" pitchFamily="18" charset="0"/>
              </a:rPr>
              <a:t>Jim </a:t>
            </a:r>
            <a:r>
              <a:rPr lang="sv-SE" sz="1600" b="1" dirty="0" err="1">
                <a:latin typeface="Georgia" panose="02040502050405020303" pitchFamily="18" charset="0"/>
              </a:rPr>
              <a:t>Beam</a:t>
            </a:r>
            <a:r>
              <a:rPr lang="sv-SE" sz="1600" b="1" dirty="0">
                <a:latin typeface="Georgia" panose="02040502050405020303" pitchFamily="18" charset="0"/>
              </a:rPr>
              <a:t> Apple</a:t>
            </a:r>
          </a:p>
          <a:p>
            <a:pPr algn="ctr"/>
            <a:r>
              <a:rPr lang="sv-SE" sz="1600" b="1" dirty="0">
                <a:latin typeface="Georgia" panose="02040502050405020303" pitchFamily="18" charset="0"/>
              </a:rPr>
              <a:t>Southern Comfort</a:t>
            </a:r>
          </a:p>
          <a:p>
            <a:pPr algn="ctr"/>
            <a:r>
              <a:rPr lang="sv-SE" sz="1600" b="1" dirty="0">
                <a:latin typeface="Georgia" panose="02040502050405020303" pitchFamily="18" charset="0"/>
              </a:rPr>
              <a:t>Jack Daniels</a:t>
            </a:r>
          </a:p>
          <a:p>
            <a:pPr algn="ctr"/>
            <a:r>
              <a:rPr lang="sv-SE" sz="1600" b="1" dirty="0">
                <a:latin typeface="Georgia" panose="02040502050405020303" pitchFamily="18" charset="0"/>
              </a:rPr>
              <a:t>Gammeldansk</a:t>
            </a:r>
          </a:p>
          <a:p>
            <a:pPr algn="ctr"/>
            <a:r>
              <a:rPr lang="sv-SE" sz="1600" b="1" dirty="0">
                <a:latin typeface="Georgia" panose="02040502050405020303" pitchFamily="18" charset="0"/>
              </a:rPr>
              <a:t>Minttu</a:t>
            </a:r>
          </a:p>
          <a:p>
            <a:pPr algn="ctr"/>
            <a:r>
              <a:rPr lang="sv-SE" sz="1600" b="1" dirty="0">
                <a:latin typeface="Georgia" panose="02040502050405020303" pitchFamily="18" charset="0"/>
              </a:rPr>
              <a:t>Granat äpple</a:t>
            </a:r>
          </a:p>
          <a:p>
            <a:pPr algn="ctr"/>
            <a:r>
              <a:rPr lang="sv-SE" sz="1600" b="1" dirty="0">
                <a:latin typeface="Georgia" panose="02040502050405020303" pitchFamily="18" charset="0"/>
              </a:rPr>
              <a:t>Fisherman</a:t>
            </a:r>
          </a:p>
          <a:p>
            <a:pPr algn="ctr"/>
            <a:r>
              <a:rPr lang="sv-SE" sz="1600" b="1" dirty="0">
                <a:latin typeface="Georgia" panose="02040502050405020303" pitchFamily="18" charset="0"/>
              </a:rPr>
              <a:t>Tequila</a:t>
            </a:r>
          </a:p>
          <a:p>
            <a:pPr algn="ctr"/>
            <a:r>
              <a:rPr lang="sv-SE" sz="1600" b="1" dirty="0">
                <a:latin typeface="Georgia" panose="02040502050405020303" pitchFamily="18" charset="0"/>
              </a:rPr>
              <a:t>Vodka </a:t>
            </a:r>
            <a:r>
              <a:rPr lang="sv-SE" sz="1600" b="1" dirty="0" err="1">
                <a:latin typeface="Georgia" panose="02040502050405020303" pitchFamily="18" charset="0"/>
              </a:rPr>
              <a:t>sour</a:t>
            </a:r>
            <a:endParaRPr lang="sv-SE" sz="1600" b="1" dirty="0">
              <a:latin typeface="Georgia" panose="02040502050405020303" pitchFamily="18" charset="0"/>
            </a:endParaRP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25E0096A-1667-487B-B039-472ECC8AA9F7}"/>
              </a:ext>
            </a:extLst>
          </p:cNvPr>
          <p:cNvSpPr txBox="1"/>
          <p:nvPr/>
        </p:nvSpPr>
        <p:spPr>
          <a:xfrm rot="20547647">
            <a:off x="3509841" y="7335510"/>
            <a:ext cx="25074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u="sng" dirty="0">
                <a:latin typeface="Georgia" panose="02040502050405020303" pitchFamily="18" charset="0"/>
              </a:rPr>
              <a:t>För de yngre 49:-</a:t>
            </a:r>
          </a:p>
          <a:p>
            <a:pPr algn="ctr"/>
            <a:endParaRPr lang="sv-SE" dirty="0">
              <a:latin typeface="Georgia" panose="02040502050405020303" pitchFamily="18" charset="0"/>
            </a:endParaRPr>
          </a:p>
          <a:p>
            <a:pPr algn="ctr"/>
            <a:r>
              <a:rPr lang="sv-SE" dirty="0" err="1">
                <a:latin typeface="Georgia" panose="02040502050405020303" pitchFamily="18" charset="0"/>
              </a:rPr>
              <a:t>Peach</a:t>
            </a:r>
            <a:r>
              <a:rPr lang="sv-SE" dirty="0">
                <a:latin typeface="Georgia" panose="02040502050405020303" pitchFamily="18" charset="0"/>
              </a:rPr>
              <a:t> pops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773B4966-54D6-4577-15AF-71C53D090C2C}"/>
              </a:ext>
            </a:extLst>
          </p:cNvPr>
          <p:cNvSpPr txBox="1"/>
          <p:nvPr/>
        </p:nvSpPr>
        <p:spPr>
          <a:xfrm>
            <a:off x="869666" y="5441589"/>
            <a:ext cx="647142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>
                <a:latin typeface="Georgia" panose="02040502050405020303" pitchFamily="18" charset="0"/>
              </a:rPr>
              <a:t>Mackmyra 2,5 cl </a:t>
            </a:r>
          </a:p>
          <a:p>
            <a:pPr algn="ctr"/>
            <a:endParaRPr lang="sv-SE" b="1" dirty="0">
              <a:latin typeface="Georgia" panose="02040502050405020303" pitchFamily="18" charset="0"/>
            </a:endParaRPr>
          </a:p>
          <a:p>
            <a:pPr algn="ctr"/>
            <a:r>
              <a:rPr lang="sv-SE" sz="1600" b="1" dirty="0">
                <a:latin typeface="Georgia" panose="02040502050405020303" pitchFamily="18" charset="0"/>
              </a:rPr>
              <a:t>Brukswhisky		 85:-</a:t>
            </a:r>
          </a:p>
          <a:p>
            <a:pPr algn="ctr"/>
            <a:r>
              <a:rPr lang="sv-SE" sz="1600" b="1" dirty="0">
                <a:latin typeface="Georgia" panose="02040502050405020303" pitchFamily="18" charset="0"/>
              </a:rPr>
              <a:t>Svensk rök 		99:-</a:t>
            </a:r>
          </a:p>
          <a:p>
            <a:pPr algn="ctr"/>
            <a:r>
              <a:rPr lang="sv-SE" sz="1600" b="1" dirty="0" err="1">
                <a:latin typeface="Georgia" panose="02040502050405020303" pitchFamily="18" charset="0"/>
              </a:rPr>
              <a:t>Olorosso</a:t>
            </a:r>
            <a:r>
              <a:rPr lang="sv-SE" sz="1600" b="1" dirty="0">
                <a:latin typeface="Georgia" panose="02040502050405020303" pitchFamily="18" charset="0"/>
              </a:rPr>
              <a:t>, rökig 	99:-</a:t>
            </a:r>
          </a:p>
        </p:txBody>
      </p:sp>
    </p:spTree>
    <p:extLst>
      <p:ext uri="{BB962C8B-B14F-4D97-AF65-F5344CB8AC3E}">
        <p14:creationId xmlns:p14="http://schemas.microsoft.com/office/powerpoint/2010/main" val="4212753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</TotalTime>
  <Words>128</Words>
  <Application>Microsoft Office PowerPoint</Application>
  <PresentationFormat>A4 (210 x 297 mm)</PresentationFormat>
  <Paragraphs>48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Georgia</vt:lpstr>
      <vt:lpstr>Office-tema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Anders Litzell</dc:creator>
  <cp:lastModifiedBy>Anders Litzell</cp:lastModifiedBy>
  <cp:revision>9</cp:revision>
  <cp:lastPrinted>2021-07-02T11:05:06Z</cp:lastPrinted>
  <dcterms:created xsi:type="dcterms:W3CDTF">2021-07-01T21:25:45Z</dcterms:created>
  <dcterms:modified xsi:type="dcterms:W3CDTF">2022-06-17T13:23:00Z</dcterms:modified>
</cp:coreProperties>
</file>